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9" r:id="rId5"/>
    <p:sldId id="258" r:id="rId6"/>
    <p:sldId id="260" r:id="rId7"/>
    <p:sldId id="262" r:id="rId8"/>
    <p:sldId id="263" r:id="rId9"/>
    <p:sldId id="266" r:id="rId10"/>
    <p:sldId id="264" r:id="rId11"/>
    <p:sldId id="267" r:id="rId12"/>
    <p:sldId id="285" r:id="rId13"/>
    <p:sldId id="288" r:id="rId14"/>
    <p:sldId id="286" r:id="rId15"/>
    <p:sldId id="287" r:id="rId16"/>
    <p:sldId id="291" r:id="rId17"/>
    <p:sldId id="292" r:id="rId18"/>
    <p:sldId id="293" r:id="rId19"/>
    <p:sldId id="294" r:id="rId20"/>
    <p:sldId id="277" r:id="rId21"/>
    <p:sldId id="278" r:id="rId22"/>
    <p:sldId id="279" r:id="rId23"/>
    <p:sldId id="280" r:id="rId24"/>
    <p:sldId id="281" r:id="rId25"/>
    <p:sldId id="290" r:id="rId26"/>
    <p:sldId id="282" r:id="rId27"/>
    <p:sldId id="283" r:id="rId28"/>
    <p:sldId id="284" r:id="rId2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49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E44A-BAB6-46D4-883A-2619CFDFAF45}" type="datetimeFigureOut">
              <a:rPr lang="zh-TW" altLang="en-US" smtClean="0"/>
              <a:t>2015/12/13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5AAB2-6183-4B76-83C6-98662A08F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3781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E44A-BAB6-46D4-883A-2619CFDFAF45}" type="datetimeFigureOut">
              <a:rPr lang="zh-TW" altLang="en-US" smtClean="0"/>
              <a:t>2015/12/13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5AAB2-6183-4B76-83C6-98662A08F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6983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E44A-BAB6-46D4-883A-2619CFDFAF45}" type="datetimeFigureOut">
              <a:rPr lang="zh-TW" altLang="en-US" smtClean="0"/>
              <a:t>2015/12/13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5AAB2-6183-4B76-83C6-98662A08F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5569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E44A-BAB6-46D4-883A-2619CFDFAF45}" type="datetimeFigureOut">
              <a:rPr lang="zh-TW" altLang="en-US" smtClean="0"/>
              <a:t>2015/12/13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5AAB2-6183-4B76-83C6-98662A08F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8063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E44A-BAB6-46D4-883A-2619CFDFAF45}" type="datetimeFigureOut">
              <a:rPr lang="zh-TW" altLang="en-US" smtClean="0"/>
              <a:t>2015/12/13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5AAB2-6183-4B76-83C6-98662A08F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5147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E44A-BAB6-46D4-883A-2619CFDFAF45}" type="datetimeFigureOut">
              <a:rPr lang="zh-TW" altLang="en-US" smtClean="0"/>
              <a:t>2015/12/13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5AAB2-6183-4B76-83C6-98662A08F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4566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E44A-BAB6-46D4-883A-2619CFDFAF45}" type="datetimeFigureOut">
              <a:rPr lang="zh-TW" altLang="en-US" smtClean="0"/>
              <a:t>2015/12/13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5AAB2-6183-4B76-83C6-98662A08F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5008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E44A-BAB6-46D4-883A-2619CFDFAF45}" type="datetimeFigureOut">
              <a:rPr lang="zh-TW" altLang="en-US" smtClean="0"/>
              <a:t>2015/12/13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5AAB2-6183-4B76-83C6-98662A08F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0629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E44A-BAB6-46D4-883A-2619CFDFAF45}" type="datetimeFigureOut">
              <a:rPr lang="zh-TW" altLang="en-US" smtClean="0"/>
              <a:t>2015/12/13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5AAB2-6183-4B76-83C6-98662A08F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5691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E44A-BAB6-46D4-883A-2619CFDFAF45}" type="datetimeFigureOut">
              <a:rPr lang="zh-TW" altLang="en-US" smtClean="0"/>
              <a:t>2015/12/13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5AAB2-6183-4B76-83C6-98662A08F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6476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E44A-BAB6-46D4-883A-2619CFDFAF45}" type="datetimeFigureOut">
              <a:rPr lang="zh-TW" altLang="en-US" smtClean="0"/>
              <a:t>2015/12/13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5AAB2-6183-4B76-83C6-98662A08F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2117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7E44A-BAB6-46D4-883A-2619CFDFAF45}" type="datetimeFigureOut">
              <a:rPr lang="zh-TW" altLang="en-US" smtClean="0"/>
              <a:t>2015/12/13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5AAB2-6183-4B76-83C6-98662A08F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7833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549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38" y="634613"/>
            <a:ext cx="9172575" cy="5571859"/>
          </a:xfrm>
          <a:prstGeom prst="rect">
            <a:avLst/>
          </a:prstGeom>
        </p:spPr>
      </p:pic>
      <p:pic>
        <p:nvPicPr>
          <p:cNvPr id="2" name="圖片 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00" y="1317600"/>
            <a:ext cx="7606800" cy="4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8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08025" y="1309688"/>
            <a:ext cx="10515600" cy="4319587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提示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個人資料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倉庫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商店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土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</a:t>
            </a:r>
          </a:p>
        </p:txBody>
      </p:sp>
    </p:spTree>
    <p:extLst>
      <p:ext uri="{BB962C8B-B14F-4D97-AF65-F5344CB8AC3E}">
        <p14:creationId xmlns:p14="http://schemas.microsoft.com/office/powerpoint/2010/main" val="42082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38" y="634613"/>
            <a:ext cx="9172575" cy="5571859"/>
          </a:xfrm>
          <a:prstGeom prst="rect">
            <a:avLst/>
          </a:prstGeom>
        </p:spPr>
      </p:pic>
      <p:pic>
        <p:nvPicPr>
          <p:cNvPr id="2" name="圖片 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00" y="1317600"/>
            <a:ext cx="7606800" cy="4212000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4153256" y="2868973"/>
            <a:ext cx="4151420" cy="174575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左上角會顯示玩家的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狀態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金錢</a:t>
            </a:r>
            <a:r>
              <a:rPr lang="en-US" altLang="zh-TW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能用來購買物品或採收作物</a:t>
            </a:r>
            <a:endParaRPr lang="en-US" altLang="zh-TW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經驗</a:t>
            </a:r>
            <a:r>
              <a:rPr lang="en-US" altLang="zh-TW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透過種植與採收取得，等級越 </a:t>
            </a:r>
            <a:endParaRPr lang="en-US" altLang="zh-TW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高，能購買的種子種類越多</a:t>
            </a:r>
            <a:endParaRPr lang="en-US" altLang="zh-TW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體力</a:t>
            </a:r>
            <a:r>
              <a:rPr lang="en-US" altLang="zh-TW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種植或採收作物便會消耗體力，</a:t>
            </a:r>
            <a:endParaRPr lang="en-US" altLang="zh-TW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可藉由商店購買體力。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6069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1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38" y="634613"/>
            <a:ext cx="9172575" cy="5571859"/>
          </a:xfrm>
          <a:prstGeom prst="rect">
            <a:avLst/>
          </a:prstGeom>
        </p:spPr>
      </p:pic>
      <p:pic>
        <p:nvPicPr>
          <p:cNvPr id="2" name="圖片 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00" y="1317600"/>
            <a:ext cx="7606800" cy="4212000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4153256" y="2868974"/>
            <a:ext cx="4151420" cy="11902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選擇一塊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土地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後，再點選想種植的作物，等到時間到，便能選擇要用金錢還是體力來收成作物，如果想擁有更多土地，就要進入商店用金錢購買。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23142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1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38" y="634613"/>
            <a:ext cx="9172575" cy="5571859"/>
          </a:xfrm>
          <a:prstGeom prst="rect">
            <a:avLst/>
          </a:prstGeom>
        </p:spPr>
      </p:pic>
      <p:pic>
        <p:nvPicPr>
          <p:cNvPr id="2" name="圖片 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00" y="1317600"/>
            <a:ext cx="7606800" cy="4212000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4153256" y="2868973"/>
            <a:ext cx="4151420" cy="116464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倉庫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，玩家可以查看種子的資訊以及目前種子的庫存量，同時採收完的成品也會放在此處，玩家可以選擇販售來賺取金錢。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3506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1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38" y="634613"/>
            <a:ext cx="9172575" cy="5571859"/>
          </a:xfrm>
          <a:prstGeom prst="rect">
            <a:avLst/>
          </a:prstGeom>
        </p:spPr>
      </p:pic>
      <p:pic>
        <p:nvPicPr>
          <p:cNvPr id="2" name="圖片 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00" y="1317600"/>
            <a:ext cx="7606800" cy="4212000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4153256" y="2868974"/>
            <a:ext cx="4151420" cy="9766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商店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中，可以購買種子、田地或是補充體力的食物，等級越高，能購買的種子種類也會越多。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79850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1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36600" y="823913"/>
            <a:ext cx="10515600" cy="4138612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商店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種子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體力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土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</a:t>
            </a:r>
          </a:p>
        </p:txBody>
      </p:sp>
    </p:spTree>
    <p:extLst>
      <p:ext uri="{BB962C8B-B14F-4D97-AF65-F5344CB8AC3E}">
        <p14:creationId xmlns:p14="http://schemas.microsoft.com/office/powerpoint/2010/main" val="2627639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38" y="634613"/>
            <a:ext cx="9172575" cy="5571859"/>
          </a:xfrm>
          <a:prstGeom prst="rect">
            <a:avLst/>
          </a:prstGeom>
        </p:spPr>
      </p:pic>
      <p:pic>
        <p:nvPicPr>
          <p:cNvPr id="2" name="圖片 1"/>
          <p:cNvPicPr>
            <a:picLocks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025" y="1314542"/>
            <a:ext cx="7606800" cy="4212000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2657804" y="1546202"/>
            <a:ext cx="6759241" cy="3748680"/>
            <a:chOff x="2657804" y="1546202"/>
            <a:chExt cx="6759241" cy="3748680"/>
          </a:xfrm>
        </p:grpSpPr>
        <p:grpSp>
          <p:nvGrpSpPr>
            <p:cNvPr id="25" name="群組 24"/>
            <p:cNvGrpSpPr>
              <a:grpSpLocks noChangeAspect="1"/>
            </p:cNvGrpSpPr>
            <p:nvPr/>
          </p:nvGrpSpPr>
          <p:grpSpPr>
            <a:xfrm>
              <a:off x="2657804" y="1546202"/>
              <a:ext cx="6759241" cy="3748680"/>
              <a:chOff x="2235775" y="1303643"/>
              <a:chExt cx="7609683" cy="4220335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2235775" y="1303643"/>
                <a:ext cx="7609683" cy="42203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27" name="群組 26"/>
              <p:cNvGrpSpPr/>
              <p:nvPr/>
            </p:nvGrpSpPr>
            <p:grpSpPr>
              <a:xfrm>
                <a:off x="2235775" y="1303643"/>
                <a:ext cx="7609683" cy="3958831"/>
                <a:chOff x="2242159" y="1252602"/>
                <a:chExt cx="7590773" cy="3958831"/>
              </a:xfrm>
            </p:grpSpPr>
            <p:sp>
              <p:nvSpPr>
                <p:cNvPr id="28" name="矩形 27"/>
                <p:cNvSpPr/>
                <p:nvPr/>
              </p:nvSpPr>
              <p:spPr>
                <a:xfrm>
                  <a:off x="2242159" y="1252602"/>
                  <a:ext cx="7590773" cy="501041"/>
                </a:xfrm>
                <a:prstGeom prst="rect">
                  <a:avLst/>
                </a:prstGeom>
                <a:solidFill>
                  <a:srgbClr val="00B0F0"/>
                </a:solidFill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2000" b="1" dirty="0"/>
                    <a:t>商店</a:t>
                  </a:r>
                </a:p>
              </p:txBody>
            </p:sp>
            <p:cxnSp>
              <p:nvCxnSpPr>
                <p:cNvPr id="29" name="直線接點 28"/>
                <p:cNvCxnSpPr/>
                <p:nvPr/>
              </p:nvCxnSpPr>
              <p:spPr>
                <a:xfrm flipV="1">
                  <a:off x="2242159" y="2242159"/>
                  <a:ext cx="7590773" cy="12526"/>
                </a:xfrm>
                <a:prstGeom prst="line">
                  <a:avLst/>
                </a:prstGeom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圓角化同側角落矩形 29"/>
                <p:cNvSpPr/>
                <p:nvPr/>
              </p:nvSpPr>
              <p:spPr>
                <a:xfrm>
                  <a:off x="2367420" y="1903954"/>
                  <a:ext cx="699081" cy="338203"/>
                </a:xfrm>
                <a:prstGeom prst="round2Same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1600" dirty="0" smtClean="0"/>
                    <a:t>種子</a:t>
                  </a:r>
                  <a:endParaRPr lang="zh-TW" altLang="en-US" sz="1600" dirty="0"/>
                </a:p>
              </p:txBody>
            </p:sp>
            <p:sp>
              <p:nvSpPr>
                <p:cNvPr id="31" name="圓角化同側角落矩形 30"/>
                <p:cNvSpPr/>
                <p:nvPr/>
              </p:nvSpPr>
              <p:spPr>
                <a:xfrm>
                  <a:off x="3128311" y="1903954"/>
                  <a:ext cx="755579" cy="338203"/>
                </a:xfrm>
                <a:prstGeom prst="round2SameRect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1600" dirty="0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體力</a:t>
                  </a:r>
                  <a:endParaRPr lang="zh-TW" altLang="en-US" sz="160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2" name="圓角化同側角落矩形 31"/>
                <p:cNvSpPr/>
                <p:nvPr/>
              </p:nvSpPr>
              <p:spPr>
                <a:xfrm>
                  <a:off x="3945700" y="1903954"/>
                  <a:ext cx="796757" cy="350731"/>
                </a:xfrm>
                <a:prstGeom prst="round2SameRect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1600" dirty="0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土地</a:t>
                  </a:r>
                  <a:endParaRPr lang="zh-TW" altLang="en-US" sz="160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3" name="＞形箭號 32"/>
                <p:cNvSpPr/>
                <p:nvPr/>
              </p:nvSpPr>
              <p:spPr>
                <a:xfrm>
                  <a:off x="9428119" y="3604085"/>
                  <a:ext cx="311669" cy="453345"/>
                </a:xfrm>
                <a:prstGeom prst="chevron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＞形箭號 33"/>
                <p:cNvSpPr/>
                <p:nvPr/>
              </p:nvSpPr>
              <p:spPr>
                <a:xfrm rot="10800000">
                  <a:off x="2317357" y="3604085"/>
                  <a:ext cx="311669" cy="453345"/>
                </a:xfrm>
                <a:prstGeom prst="chevron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圓角矩形 34"/>
                <p:cNvSpPr/>
                <p:nvPr/>
              </p:nvSpPr>
              <p:spPr>
                <a:xfrm>
                  <a:off x="2926952" y="2819524"/>
                  <a:ext cx="1815505" cy="2054269"/>
                </a:xfrm>
                <a:prstGeom prst="roundRect">
                  <a:avLst/>
                </a:prstGeom>
                <a:noFill/>
                <a:ln w="381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pic>
              <p:nvPicPr>
                <p:cNvPr id="36" name="圖片 35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43005" y="2770304"/>
                  <a:ext cx="995947" cy="1232608"/>
                </a:xfrm>
                <a:prstGeom prst="rect">
                  <a:avLst/>
                </a:prstGeom>
              </p:spPr>
            </p:pic>
            <p:pic>
              <p:nvPicPr>
                <p:cNvPr id="37" name="圖片 36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65780" y="2837754"/>
                  <a:ext cx="885437" cy="1255085"/>
                </a:xfrm>
                <a:prstGeom prst="rect">
                  <a:avLst/>
                </a:prstGeom>
              </p:spPr>
            </p:pic>
            <p:pic>
              <p:nvPicPr>
                <p:cNvPr id="38" name="圖片 37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18316" y="2874461"/>
                  <a:ext cx="1216528" cy="1182969"/>
                </a:xfrm>
                <a:prstGeom prst="rect">
                  <a:avLst/>
                </a:prstGeom>
              </p:spPr>
            </p:pic>
            <p:sp>
              <p:nvSpPr>
                <p:cNvPr id="39" name="圓角矩形 38"/>
                <p:cNvSpPr/>
                <p:nvPr/>
              </p:nvSpPr>
              <p:spPr>
                <a:xfrm>
                  <a:off x="5100747" y="2800409"/>
                  <a:ext cx="1815505" cy="2054269"/>
                </a:xfrm>
                <a:prstGeom prst="roundRect">
                  <a:avLst/>
                </a:prstGeom>
                <a:noFill/>
                <a:ln w="381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0" name="圓角矩形 39"/>
                <p:cNvSpPr/>
                <p:nvPr/>
              </p:nvSpPr>
              <p:spPr>
                <a:xfrm>
                  <a:off x="7318828" y="2800409"/>
                  <a:ext cx="1815505" cy="2054269"/>
                </a:xfrm>
                <a:prstGeom prst="roundRect">
                  <a:avLst/>
                </a:prstGeom>
                <a:noFill/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1" name="文字方塊 40"/>
                <p:cNvSpPr txBox="1"/>
                <p:nvPr/>
              </p:nvSpPr>
              <p:spPr>
                <a:xfrm>
                  <a:off x="3163741" y="4083277"/>
                  <a:ext cx="134192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b="1" dirty="0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$</a:t>
                  </a:r>
                  <a:r>
                    <a:rPr lang="zh-TW" altLang="en-US" b="1" dirty="0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  </a:t>
                  </a:r>
                  <a:r>
                    <a:rPr lang="en-US" altLang="zh-TW" b="1" dirty="0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10</a:t>
                  </a:r>
                </a:p>
                <a:p>
                  <a:pPr algn="ctr"/>
                  <a:r>
                    <a:rPr lang="en-US" altLang="zh-TW" b="1" dirty="0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1</a:t>
                  </a:r>
                  <a:r>
                    <a:rPr lang="zh-TW" altLang="en-US" b="1" dirty="0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級</a:t>
                  </a:r>
                  <a:endParaRPr lang="zh-TW" altLang="en-US" b="1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42" name="文字方塊 41"/>
                <p:cNvSpPr txBox="1"/>
                <p:nvPr/>
              </p:nvSpPr>
              <p:spPr>
                <a:xfrm>
                  <a:off x="5337535" y="4057430"/>
                  <a:ext cx="134192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b="1" dirty="0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$</a:t>
                  </a:r>
                  <a:r>
                    <a:rPr lang="zh-TW" altLang="en-US" b="1" dirty="0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  </a:t>
                  </a:r>
                  <a:r>
                    <a:rPr lang="en-US" altLang="zh-TW" b="1" dirty="0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15</a:t>
                  </a:r>
                </a:p>
                <a:p>
                  <a:pPr algn="ctr"/>
                  <a:r>
                    <a:rPr lang="en-US" altLang="zh-TW" b="1" dirty="0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1</a:t>
                  </a:r>
                  <a:r>
                    <a:rPr lang="zh-TW" altLang="en-US" b="1" dirty="0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級</a:t>
                  </a:r>
                  <a:endParaRPr lang="zh-TW" altLang="en-US" b="1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44" name="圓角矩形 43"/>
                <p:cNvSpPr/>
                <p:nvPr/>
              </p:nvSpPr>
              <p:spPr>
                <a:xfrm>
                  <a:off x="5631249" y="4854679"/>
                  <a:ext cx="754496" cy="356754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1600" dirty="0" smtClean="0"/>
                    <a:t>購買</a:t>
                  </a:r>
                  <a:endParaRPr lang="zh-TW" altLang="en-US" sz="1600" dirty="0"/>
                </a:p>
              </p:txBody>
            </p:sp>
            <p:sp>
              <p:nvSpPr>
                <p:cNvPr id="46" name="矩形 45"/>
                <p:cNvSpPr/>
                <p:nvPr/>
              </p:nvSpPr>
              <p:spPr>
                <a:xfrm>
                  <a:off x="7318828" y="4207028"/>
                  <a:ext cx="1815505" cy="398827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/>
                    <a:t>2</a:t>
                  </a:r>
                  <a:r>
                    <a:rPr lang="zh-TW" altLang="en-US" dirty="0" smtClean="0"/>
                    <a:t>級解鎖</a:t>
                  </a:r>
                  <a:endParaRPr lang="zh-TW" altLang="en-US" dirty="0"/>
                </a:p>
              </p:txBody>
            </p:sp>
          </p:grpSp>
        </p:grpSp>
        <p:sp>
          <p:nvSpPr>
            <p:cNvPr id="47" name="圓角矩形 46"/>
            <p:cNvSpPr/>
            <p:nvPr/>
          </p:nvSpPr>
          <p:spPr>
            <a:xfrm>
              <a:off x="3739970" y="4762697"/>
              <a:ext cx="671845" cy="31688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dirty="0" smtClean="0"/>
                <a:t>購買</a:t>
              </a:r>
              <a:endParaRPr lang="zh-TW" altLang="en-US" sz="1600" dirty="0"/>
            </a:p>
          </p:txBody>
        </p:sp>
        <p:sp>
          <p:nvSpPr>
            <p:cNvPr id="48" name="圓角矩形 47"/>
            <p:cNvSpPr/>
            <p:nvPr/>
          </p:nvSpPr>
          <p:spPr>
            <a:xfrm>
              <a:off x="7650737" y="4745719"/>
              <a:ext cx="671845" cy="31688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dirty="0" smtClean="0"/>
                <a:t>購買</a:t>
              </a:r>
              <a:endParaRPr lang="zh-TW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6534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38" y="634613"/>
            <a:ext cx="9172575" cy="5571859"/>
          </a:xfrm>
          <a:prstGeom prst="rect">
            <a:avLst/>
          </a:prstGeom>
        </p:spPr>
      </p:pic>
      <p:pic>
        <p:nvPicPr>
          <p:cNvPr id="41" name="圖片 40"/>
          <p:cNvPicPr>
            <a:picLocks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025" y="1314542"/>
            <a:ext cx="7606800" cy="4212000"/>
          </a:xfrm>
          <a:prstGeom prst="rect">
            <a:avLst/>
          </a:prstGeom>
        </p:spPr>
      </p:pic>
      <p:grpSp>
        <p:nvGrpSpPr>
          <p:cNvPr id="40" name="群組 39"/>
          <p:cNvGrpSpPr/>
          <p:nvPr/>
        </p:nvGrpSpPr>
        <p:grpSpPr>
          <a:xfrm>
            <a:off x="2657804" y="1546202"/>
            <a:ext cx="6759241" cy="3748680"/>
            <a:chOff x="2657804" y="1546201"/>
            <a:chExt cx="6759241" cy="3748680"/>
          </a:xfrm>
        </p:grpSpPr>
        <p:grpSp>
          <p:nvGrpSpPr>
            <p:cNvPr id="10" name="群組 9"/>
            <p:cNvGrpSpPr>
              <a:grpSpLocks noChangeAspect="1"/>
            </p:cNvGrpSpPr>
            <p:nvPr/>
          </p:nvGrpSpPr>
          <p:grpSpPr>
            <a:xfrm>
              <a:off x="2657804" y="1546201"/>
              <a:ext cx="6759241" cy="3748680"/>
              <a:chOff x="2235775" y="1303643"/>
              <a:chExt cx="7609683" cy="4220335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2235775" y="1303643"/>
                <a:ext cx="7609683" cy="42203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2" name="群組 11"/>
              <p:cNvGrpSpPr/>
              <p:nvPr/>
            </p:nvGrpSpPr>
            <p:grpSpPr>
              <a:xfrm>
                <a:off x="2235775" y="1303643"/>
                <a:ext cx="7609683" cy="1002083"/>
                <a:chOff x="2242159" y="1252602"/>
                <a:chExt cx="7590773" cy="1002083"/>
              </a:xfrm>
            </p:grpSpPr>
            <p:sp>
              <p:nvSpPr>
                <p:cNvPr id="13" name="矩形 12"/>
                <p:cNvSpPr/>
                <p:nvPr/>
              </p:nvSpPr>
              <p:spPr>
                <a:xfrm>
                  <a:off x="2242159" y="1252602"/>
                  <a:ext cx="7590773" cy="501041"/>
                </a:xfrm>
                <a:prstGeom prst="rect">
                  <a:avLst/>
                </a:prstGeom>
                <a:solidFill>
                  <a:srgbClr val="00B0F0"/>
                </a:solidFill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2000" b="1" dirty="0"/>
                    <a:t>商店</a:t>
                  </a:r>
                </a:p>
              </p:txBody>
            </p:sp>
            <p:cxnSp>
              <p:nvCxnSpPr>
                <p:cNvPr id="14" name="直線接點 13"/>
                <p:cNvCxnSpPr/>
                <p:nvPr/>
              </p:nvCxnSpPr>
              <p:spPr>
                <a:xfrm flipV="1">
                  <a:off x="2242159" y="2242159"/>
                  <a:ext cx="7590773" cy="12526"/>
                </a:xfrm>
                <a:prstGeom prst="line">
                  <a:avLst/>
                </a:prstGeom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圓角化同側角落矩形 14"/>
                <p:cNvSpPr/>
                <p:nvPr/>
              </p:nvSpPr>
              <p:spPr>
                <a:xfrm>
                  <a:off x="2367420" y="1903954"/>
                  <a:ext cx="699081" cy="338203"/>
                </a:xfrm>
                <a:prstGeom prst="round2Same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1600" dirty="0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種子</a:t>
                  </a:r>
                  <a:endParaRPr lang="zh-TW" altLang="en-US" sz="160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6" name="圓角化同側角落矩形 15"/>
                <p:cNvSpPr/>
                <p:nvPr/>
              </p:nvSpPr>
              <p:spPr>
                <a:xfrm>
                  <a:off x="3128311" y="1903954"/>
                  <a:ext cx="755579" cy="338203"/>
                </a:xfrm>
                <a:prstGeom prst="round2Same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1600" dirty="0" smtClean="0">
                      <a:solidFill>
                        <a:schemeClr val="bg1"/>
                      </a:solidFill>
                    </a:rPr>
                    <a:t>體力</a:t>
                  </a:r>
                  <a:endParaRPr lang="zh-TW" altLang="en-US" sz="1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圓角化同側角落矩形 16"/>
                <p:cNvSpPr/>
                <p:nvPr/>
              </p:nvSpPr>
              <p:spPr>
                <a:xfrm>
                  <a:off x="3945700" y="1903954"/>
                  <a:ext cx="796757" cy="350731"/>
                </a:xfrm>
                <a:prstGeom prst="round2SameRect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1600" dirty="0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土地</a:t>
                  </a:r>
                  <a:endParaRPr lang="zh-TW" altLang="en-US" sz="160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8409" y="2974449"/>
              <a:ext cx="1476375" cy="1914525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7201" y="3032857"/>
              <a:ext cx="1409700" cy="1895475"/>
            </a:xfrm>
            <a:prstGeom prst="rect">
              <a:avLst/>
            </a:prstGeom>
          </p:spPr>
        </p:pic>
        <p:grpSp>
          <p:nvGrpSpPr>
            <p:cNvPr id="35" name="群組 34"/>
            <p:cNvGrpSpPr/>
            <p:nvPr/>
          </p:nvGrpSpPr>
          <p:grpSpPr>
            <a:xfrm>
              <a:off x="6162117" y="2761969"/>
              <a:ext cx="2837831" cy="2320433"/>
              <a:chOff x="2769343" y="2926015"/>
              <a:chExt cx="2837831" cy="2320433"/>
            </a:xfrm>
          </p:grpSpPr>
          <p:sp>
            <p:nvSpPr>
              <p:cNvPr id="31" name="圓角矩形 30"/>
              <p:cNvSpPr/>
              <p:nvPr/>
            </p:nvSpPr>
            <p:spPr>
              <a:xfrm>
                <a:off x="2769343" y="2926015"/>
                <a:ext cx="2837831" cy="2320433"/>
              </a:xfrm>
              <a:prstGeom prst="roundRect">
                <a:avLst/>
              </a:prstGeom>
              <a:noFill/>
              <a:ln w="762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文字方塊 31"/>
              <p:cNvSpPr txBox="1"/>
              <p:nvPr/>
            </p:nvSpPr>
            <p:spPr>
              <a:xfrm>
                <a:off x="4396925" y="3416641"/>
                <a:ext cx="11495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一</a:t>
                </a:r>
                <a:r>
                  <a:rPr lang="zh-TW" altLang="en-US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次補充全部體力</a:t>
                </a:r>
                <a:endParaRPr lang="en-US" altLang="zh-TW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r>
                  <a:rPr lang="en-US" altLang="zh-TW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$</a:t>
                </a:r>
                <a:r>
                  <a:rPr lang="zh-TW" altLang="en-US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  </a:t>
                </a:r>
                <a:r>
                  <a:rPr lang="en-US" altLang="zh-TW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10000</a:t>
                </a:r>
                <a:endParaRPr lang="zh-TW" alt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4" name="圓角矩形 33"/>
              <p:cNvSpPr/>
              <p:nvPr/>
            </p:nvSpPr>
            <p:spPr>
              <a:xfrm>
                <a:off x="4569211" y="4522185"/>
                <a:ext cx="671845" cy="316884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600" dirty="0" smtClean="0"/>
                  <a:t>購買</a:t>
                </a:r>
                <a:endParaRPr lang="zh-TW" altLang="en-US" sz="1600" dirty="0"/>
              </a:p>
            </p:txBody>
          </p:sp>
        </p:grpSp>
        <p:grpSp>
          <p:nvGrpSpPr>
            <p:cNvPr id="36" name="群組 35"/>
            <p:cNvGrpSpPr/>
            <p:nvPr/>
          </p:nvGrpSpPr>
          <p:grpSpPr>
            <a:xfrm>
              <a:off x="2907190" y="2761969"/>
              <a:ext cx="2837831" cy="2320433"/>
              <a:chOff x="2769343" y="2926015"/>
              <a:chExt cx="2837831" cy="2320433"/>
            </a:xfrm>
          </p:grpSpPr>
          <p:sp>
            <p:nvSpPr>
              <p:cNvPr id="37" name="圓角矩形 36"/>
              <p:cNvSpPr/>
              <p:nvPr/>
            </p:nvSpPr>
            <p:spPr>
              <a:xfrm>
                <a:off x="2769343" y="2926015"/>
                <a:ext cx="2837831" cy="2320433"/>
              </a:xfrm>
              <a:prstGeom prst="roundRect">
                <a:avLst/>
              </a:prstGeom>
              <a:noFill/>
              <a:ln w="762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文字方塊 37"/>
              <p:cNvSpPr txBox="1"/>
              <p:nvPr/>
            </p:nvSpPr>
            <p:spPr>
              <a:xfrm>
                <a:off x="4366273" y="3416641"/>
                <a:ext cx="11495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每次補充</a:t>
                </a:r>
                <a:r>
                  <a:rPr lang="en-US" altLang="zh-TW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10</a:t>
                </a:r>
                <a:r>
                  <a:rPr lang="zh-TW" altLang="en-US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體力</a:t>
                </a:r>
                <a:endParaRPr lang="en-US" altLang="zh-TW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r>
                  <a:rPr lang="en-US" altLang="zh-TW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$</a:t>
                </a:r>
                <a:r>
                  <a:rPr lang="zh-TW" altLang="en-US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  </a:t>
                </a:r>
                <a:r>
                  <a:rPr lang="en-US" altLang="zh-TW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1000</a:t>
                </a:r>
                <a:endParaRPr lang="zh-TW" alt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9" name="圓角矩形 38"/>
              <p:cNvSpPr/>
              <p:nvPr/>
            </p:nvSpPr>
            <p:spPr>
              <a:xfrm>
                <a:off x="4569211" y="4522185"/>
                <a:ext cx="671845" cy="316884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600" dirty="0" smtClean="0"/>
                  <a:t>購買</a:t>
                </a:r>
                <a:endParaRPr lang="zh-TW" altLang="en-US" sz="1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0533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38" y="634613"/>
            <a:ext cx="9172575" cy="5571859"/>
          </a:xfrm>
          <a:prstGeom prst="rect">
            <a:avLst/>
          </a:prstGeom>
        </p:spPr>
      </p:pic>
      <p:pic>
        <p:nvPicPr>
          <p:cNvPr id="3" name="圖片 2"/>
          <p:cNvPicPr>
            <a:picLocks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025" y="1314542"/>
            <a:ext cx="7606800" cy="4212000"/>
          </a:xfrm>
          <a:prstGeom prst="rect">
            <a:avLst/>
          </a:prstGeom>
        </p:spPr>
      </p:pic>
      <p:grpSp>
        <p:nvGrpSpPr>
          <p:cNvPr id="6" name="群組 5"/>
          <p:cNvGrpSpPr>
            <a:grpSpLocks noChangeAspect="1"/>
          </p:cNvGrpSpPr>
          <p:nvPr/>
        </p:nvGrpSpPr>
        <p:grpSpPr>
          <a:xfrm>
            <a:off x="2657804" y="1546202"/>
            <a:ext cx="6759241" cy="3748680"/>
            <a:chOff x="2235775" y="1303643"/>
            <a:chExt cx="7609683" cy="4220335"/>
          </a:xfrm>
        </p:grpSpPr>
        <p:sp>
          <p:nvSpPr>
            <p:cNvPr id="17" name="矩形 16"/>
            <p:cNvSpPr/>
            <p:nvPr/>
          </p:nvSpPr>
          <p:spPr>
            <a:xfrm>
              <a:off x="2235775" y="1303643"/>
              <a:ext cx="7609683" cy="42203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8" name="群組 17"/>
            <p:cNvGrpSpPr/>
            <p:nvPr/>
          </p:nvGrpSpPr>
          <p:grpSpPr>
            <a:xfrm>
              <a:off x="2235775" y="1303643"/>
              <a:ext cx="7609683" cy="1002083"/>
              <a:chOff x="2242159" y="1252602"/>
              <a:chExt cx="7590773" cy="1002083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2242159" y="1252602"/>
                <a:ext cx="7590773" cy="501041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000" b="1" dirty="0"/>
                  <a:t>商店</a:t>
                </a:r>
              </a:p>
            </p:txBody>
          </p:sp>
          <p:cxnSp>
            <p:nvCxnSpPr>
              <p:cNvPr id="20" name="直線接點 19"/>
              <p:cNvCxnSpPr/>
              <p:nvPr/>
            </p:nvCxnSpPr>
            <p:spPr>
              <a:xfrm flipV="1">
                <a:off x="2242159" y="2242159"/>
                <a:ext cx="7590773" cy="12526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圓角化同側角落矩形 20"/>
              <p:cNvSpPr/>
              <p:nvPr/>
            </p:nvSpPr>
            <p:spPr>
              <a:xfrm>
                <a:off x="2367420" y="1903954"/>
                <a:ext cx="699081" cy="338203"/>
              </a:xfrm>
              <a:prstGeom prst="round2Same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6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種子</a:t>
                </a:r>
                <a:endParaRPr lang="zh-TW" altLang="en-US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2" name="圓角化同側角落矩形 21"/>
              <p:cNvSpPr/>
              <p:nvPr/>
            </p:nvSpPr>
            <p:spPr>
              <a:xfrm>
                <a:off x="3128311" y="1903954"/>
                <a:ext cx="755579" cy="338203"/>
              </a:xfrm>
              <a:prstGeom prst="round2Same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6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體力</a:t>
                </a:r>
                <a:endParaRPr lang="zh-TW" altLang="en-US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3" name="圓角化同側角落矩形 22"/>
              <p:cNvSpPr/>
              <p:nvPr/>
            </p:nvSpPr>
            <p:spPr>
              <a:xfrm>
                <a:off x="3945700" y="1903954"/>
                <a:ext cx="796757" cy="350731"/>
              </a:xfrm>
              <a:prstGeom prst="round2Same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600" dirty="0" smtClean="0">
                    <a:solidFill>
                      <a:schemeClr val="bg1"/>
                    </a:solidFill>
                  </a:rPr>
                  <a:t>土地</a:t>
                </a:r>
                <a:endParaRPr lang="zh-TW" altLang="en-US" sz="16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469" y="3142847"/>
            <a:ext cx="1946048" cy="149197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550" y="3142847"/>
            <a:ext cx="1978856" cy="1358815"/>
          </a:xfrm>
          <a:prstGeom prst="rect">
            <a:avLst/>
          </a:prstGeom>
        </p:spPr>
      </p:pic>
      <p:sp>
        <p:nvSpPr>
          <p:cNvPr id="25" name="向右箭號 24"/>
          <p:cNvSpPr/>
          <p:nvPr/>
        </p:nvSpPr>
        <p:spPr>
          <a:xfrm>
            <a:off x="4642315" y="3675674"/>
            <a:ext cx="2790217" cy="37982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25"/>
          <p:cNvSpPr/>
          <p:nvPr/>
        </p:nvSpPr>
        <p:spPr>
          <a:xfrm>
            <a:off x="5098764" y="2736702"/>
            <a:ext cx="1802347" cy="225083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圓角矩形 26"/>
          <p:cNvSpPr/>
          <p:nvPr/>
        </p:nvSpPr>
        <p:spPr>
          <a:xfrm>
            <a:off x="5664014" y="4476375"/>
            <a:ext cx="671845" cy="31688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 smtClean="0"/>
              <a:t>開</a:t>
            </a:r>
            <a:r>
              <a:rPr lang="zh-TW" altLang="en-US" sz="1600" b="1" dirty="0"/>
              <a:t>墾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5387926" y="3089902"/>
            <a:ext cx="12332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zh-TW" altLang="en-US" dirty="0" smtClean="0">
                <a:solidFill>
                  <a:schemeClr val="accent1">
                    <a:lumMod val="75000"/>
                  </a:schemeClr>
                </a:solidFill>
              </a:rPr>
              <a:t>級經驗</a:t>
            </a:r>
            <a:endParaRPr lang="en-US" altLang="zh-TW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$</a:t>
            </a:r>
            <a:r>
              <a:rPr lang="zh-TW" altLang="en-US" dirty="0" smtClean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5000</a:t>
            </a:r>
          </a:p>
          <a:p>
            <a:pPr algn="ctr"/>
            <a:r>
              <a:rPr lang="zh-TW" altLang="en-US" dirty="0" smtClean="0">
                <a:solidFill>
                  <a:schemeClr val="accent1">
                    <a:lumMod val="75000"/>
                  </a:schemeClr>
                </a:solidFill>
              </a:rPr>
              <a:t>開墾一塊新土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</a:rPr>
              <a:t>地</a:t>
            </a:r>
          </a:p>
        </p:txBody>
      </p:sp>
    </p:spTree>
    <p:extLst>
      <p:ext uri="{BB962C8B-B14F-4D97-AF65-F5344CB8AC3E}">
        <p14:creationId xmlns:p14="http://schemas.microsoft.com/office/powerpoint/2010/main" val="391572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class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註冊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主畫面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提示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提示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個人資料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倉庫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商店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土地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商店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買種子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體力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土地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種田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選擇種子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採收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選擇用錢或用體力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倉庫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查看種子庫存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賣成品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2419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46150" y="2333625"/>
            <a:ext cx="10515600" cy="1504950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種田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選擇種子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6363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38" y="634613"/>
            <a:ext cx="9172575" cy="557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5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55675" y="2124075"/>
            <a:ext cx="10515600" cy="2457450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採收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損失金錢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體力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獲得經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驗值</a:t>
            </a:r>
          </a:p>
        </p:txBody>
      </p:sp>
    </p:spTree>
    <p:extLst>
      <p:ext uri="{BB962C8B-B14F-4D97-AF65-F5344CB8AC3E}">
        <p14:creationId xmlns:p14="http://schemas.microsoft.com/office/powerpoint/2010/main" val="325388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38" y="634613"/>
            <a:ext cx="9172575" cy="5571859"/>
          </a:xfrm>
          <a:prstGeom prst="rect">
            <a:avLst/>
          </a:prstGeom>
        </p:spPr>
      </p:pic>
      <p:pic>
        <p:nvPicPr>
          <p:cNvPr id="3" name="圖片 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00" y="1317600"/>
            <a:ext cx="7606800" cy="4212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152" y="4153990"/>
            <a:ext cx="630111" cy="61272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958" y="4479653"/>
            <a:ext cx="459305" cy="57413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469" y="1390127"/>
            <a:ext cx="1611832" cy="63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0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38" y="634613"/>
            <a:ext cx="9172575" cy="5571859"/>
          </a:xfrm>
          <a:prstGeom prst="rect">
            <a:avLst/>
          </a:prstGeom>
        </p:spPr>
      </p:pic>
      <p:pic>
        <p:nvPicPr>
          <p:cNvPr id="3" name="圖片 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00" y="1317600"/>
            <a:ext cx="7606800" cy="4212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152" y="4153990"/>
            <a:ext cx="630111" cy="612729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4604786" y="2825403"/>
            <a:ext cx="2865278" cy="1190278"/>
            <a:chOff x="4332356" y="2881979"/>
            <a:chExt cx="3410138" cy="1190278"/>
          </a:xfrm>
        </p:grpSpPr>
        <p:sp>
          <p:nvSpPr>
            <p:cNvPr id="7" name="圓角矩形 6"/>
            <p:cNvSpPr/>
            <p:nvPr/>
          </p:nvSpPr>
          <p:spPr>
            <a:xfrm>
              <a:off x="4332356" y="2881979"/>
              <a:ext cx="3410138" cy="1190278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是否確定採收</a:t>
              </a:r>
              <a:r>
                <a:rPr lang="en-US" altLang="zh-TW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?</a:t>
              </a:r>
            </a:p>
            <a:p>
              <a:pPr algn="ctr"/>
              <a:endPara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圓角矩形 7"/>
            <p:cNvSpPr/>
            <p:nvPr/>
          </p:nvSpPr>
          <p:spPr>
            <a:xfrm>
              <a:off x="4974568" y="3477118"/>
              <a:ext cx="600892" cy="418011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 smtClean="0"/>
                <a:t>是</a:t>
              </a:r>
              <a:endParaRPr lang="zh-TW" altLang="en-US" b="1" dirty="0"/>
            </a:p>
          </p:txBody>
        </p:sp>
        <p:sp>
          <p:nvSpPr>
            <p:cNvPr id="9" name="圓角矩形 8"/>
            <p:cNvSpPr/>
            <p:nvPr/>
          </p:nvSpPr>
          <p:spPr>
            <a:xfrm>
              <a:off x="6570370" y="3438739"/>
              <a:ext cx="600892" cy="418011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 smtClean="0"/>
                <a:t>否</a:t>
              </a:r>
              <a:endParaRPr lang="zh-TW" altLang="en-US" b="1" dirty="0"/>
            </a:p>
          </p:txBody>
        </p:sp>
      </p:grpSp>
      <p:pic>
        <p:nvPicPr>
          <p:cNvPr id="10" name="圖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118" y="3696628"/>
            <a:ext cx="459305" cy="574131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469" y="1390127"/>
            <a:ext cx="1611832" cy="63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9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38" y="634613"/>
            <a:ext cx="9172575" cy="5571859"/>
          </a:xfrm>
          <a:prstGeom prst="rect">
            <a:avLst/>
          </a:prstGeom>
        </p:spPr>
      </p:pic>
      <p:pic>
        <p:nvPicPr>
          <p:cNvPr id="3" name="圖片 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00" y="1317600"/>
            <a:ext cx="7606800" cy="4212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603" y="1393800"/>
            <a:ext cx="1613749" cy="648360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4489110" y="2825403"/>
            <a:ext cx="3096630" cy="11902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Tomato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已採收完成。</a:t>
            </a:r>
            <a:endParaRPr lang="en-US" altLang="zh-TW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獲得經驗值</a:t>
            </a:r>
            <a:r>
              <a:rPr lang="en-US" altLang="zh-TW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扣除金幣</a:t>
            </a:r>
            <a:r>
              <a:rPr lang="en-US" altLang="zh-TW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500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、體力</a:t>
            </a:r>
            <a:r>
              <a:rPr lang="en-US" altLang="zh-TW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9554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55675" y="2124075"/>
            <a:ext cx="10515600" cy="2457450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倉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庫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查看種子庫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存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賣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成品</a:t>
            </a:r>
          </a:p>
        </p:txBody>
      </p:sp>
    </p:spTree>
    <p:extLst>
      <p:ext uri="{BB962C8B-B14F-4D97-AF65-F5344CB8AC3E}">
        <p14:creationId xmlns:p14="http://schemas.microsoft.com/office/powerpoint/2010/main" val="79084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38" y="634613"/>
            <a:ext cx="9172575" cy="557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67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38" y="634613"/>
            <a:ext cx="9172575" cy="557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3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536660" y="2638841"/>
            <a:ext cx="2563026" cy="1325563"/>
          </a:xfrm>
        </p:spPr>
        <p:txBody>
          <a:bodyPr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遊戲開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始</a:t>
            </a:r>
          </a:p>
        </p:txBody>
      </p:sp>
    </p:spTree>
    <p:extLst>
      <p:ext uri="{BB962C8B-B14F-4D97-AF65-F5344CB8AC3E}">
        <p14:creationId xmlns:p14="http://schemas.microsoft.com/office/powerpoint/2010/main" val="206195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38" y="634613"/>
            <a:ext cx="9172575" cy="5571859"/>
          </a:xfrm>
          <a:prstGeom prst="rect">
            <a:avLst/>
          </a:prstGeom>
        </p:spPr>
      </p:pic>
      <p:pic>
        <p:nvPicPr>
          <p:cNvPr id="2" name="圖片 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00" y="1317600"/>
            <a:ext cx="7606800" cy="4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5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38" y="634613"/>
            <a:ext cx="9172575" cy="5571859"/>
          </a:xfrm>
          <a:prstGeom prst="rect">
            <a:avLst/>
          </a:prstGeom>
        </p:spPr>
      </p:pic>
      <p:pic>
        <p:nvPicPr>
          <p:cNvPr id="6" name="圖片 5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999" y="1316052"/>
            <a:ext cx="7606800" cy="4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8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955760" y="2372141"/>
            <a:ext cx="2502315" cy="2618959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註冊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login</a:t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sign up</a:t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237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38" y="634613"/>
            <a:ext cx="9172575" cy="5571859"/>
          </a:xfrm>
          <a:prstGeom prst="rect">
            <a:avLst/>
          </a:prstGeom>
        </p:spPr>
      </p:pic>
      <p:pic>
        <p:nvPicPr>
          <p:cNvPr id="2" name="圖片 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00" y="1317600"/>
            <a:ext cx="7606800" cy="4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46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38" y="634613"/>
            <a:ext cx="9172575" cy="5571859"/>
          </a:xfrm>
          <a:prstGeom prst="rect">
            <a:avLst/>
          </a:prstGeom>
        </p:spPr>
      </p:pic>
      <p:pic>
        <p:nvPicPr>
          <p:cNvPr id="2" name="圖片 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00" y="1317600"/>
            <a:ext cx="7606800" cy="4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6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36600" y="823913"/>
            <a:ext cx="10515600" cy="2852737"/>
          </a:xfrm>
        </p:spPr>
        <p:txBody>
          <a:bodyPr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畫面</a:t>
            </a:r>
          </a:p>
        </p:txBody>
      </p:sp>
    </p:spTree>
    <p:extLst>
      <p:ext uri="{BB962C8B-B14F-4D97-AF65-F5344CB8AC3E}">
        <p14:creationId xmlns:p14="http://schemas.microsoft.com/office/powerpoint/2010/main" val="286858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305</Words>
  <Application>Microsoft Office PowerPoint</Application>
  <PresentationFormat>寬螢幕</PresentationFormat>
  <Paragraphs>62</Paragraphs>
  <Slides>28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4" baseType="lpstr">
      <vt:lpstr>微軟正黑體</vt:lpstr>
      <vt:lpstr>新細明體</vt:lpstr>
      <vt:lpstr>Arial</vt:lpstr>
      <vt:lpstr>Calibri</vt:lpstr>
      <vt:lpstr>Calibri Light</vt:lpstr>
      <vt:lpstr>Office 佈景主題</vt:lpstr>
      <vt:lpstr>PowerPoint 簡報</vt:lpstr>
      <vt:lpstr>class</vt:lpstr>
      <vt:lpstr>遊戲開始</vt:lpstr>
      <vt:lpstr>PowerPoint 簡報</vt:lpstr>
      <vt:lpstr>PowerPoint 簡報</vt:lpstr>
      <vt:lpstr>註冊 login sign up </vt:lpstr>
      <vt:lpstr>PowerPoint 簡報</vt:lpstr>
      <vt:lpstr>PowerPoint 簡報</vt:lpstr>
      <vt:lpstr>主畫面</vt:lpstr>
      <vt:lpstr>PowerPoint 簡報</vt:lpstr>
      <vt:lpstr>提示: 個人資料 倉庫 商店 土地</vt:lpstr>
      <vt:lpstr>PowerPoint 簡報</vt:lpstr>
      <vt:lpstr>PowerPoint 簡報</vt:lpstr>
      <vt:lpstr>PowerPoint 簡報</vt:lpstr>
      <vt:lpstr>PowerPoint 簡報</vt:lpstr>
      <vt:lpstr>商店: 種子 體力 土地</vt:lpstr>
      <vt:lpstr>PowerPoint 簡報</vt:lpstr>
      <vt:lpstr>PowerPoint 簡報</vt:lpstr>
      <vt:lpstr>PowerPoint 簡報</vt:lpstr>
      <vt:lpstr>種田(選擇種子)</vt:lpstr>
      <vt:lpstr>PowerPoint 簡報</vt:lpstr>
      <vt:lpstr>採收: 損失金錢、體力 獲得經驗值</vt:lpstr>
      <vt:lpstr>PowerPoint 簡報</vt:lpstr>
      <vt:lpstr>PowerPoint 簡報</vt:lpstr>
      <vt:lpstr>PowerPoint 簡報</vt:lpstr>
      <vt:lpstr>倉庫: 查看種子庫存 賣成品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顧晨生</dc:creator>
  <cp:lastModifiedBy>Bess</cp:lastModifiedBy>
  <cp:revision>19</cp:revision>
  <dcterms:created xsi:type="dcterms:W3CDTF">2015-12-05T18:12:46Z</dcterms:created>
  <dcterms:modified xsi:type="dcterms:W3CDTF">2015-12-12T17:51:50Z</dcterms:modified>
</cp:coreProperties>
</file>